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313" r:id="rId5"/>
    <p:sldId id="296" r:id="rId6"/>
    <p:sldId id="299" r:id="rId7"/>
    <p:sldId id="301" r:id="rId8"/>
    <p:sldId id="302" r:id="rId9"/>
    <p:sldId id="310" r:id="rId10"/>
    <p:sldId id="303" r:id="rId11"/>
    <p:sldId id="314" r:id="rId12"/>
    <p:sldId id="300" r:id="rId13"/>
    <p:sldId id="298" r:id="rId14"/>
    <p:sldId id="297" r:id="rId15"/>
    <p:sldId id="294" r:id="rId16"/>
    <p:sldId id="295" r:id="rId17"/>
    <p:sldId id="311" r:id="rId18"/>
    <p:sldId id="312" r:id="rId19"/>
    <p:sldId id="292" r:id="rId20"/>
    <p:sldId id="293" r:id="rId21"/>
    <p:sldId id="291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304" r:id="rId39"/>
    <p:sldId id="305" r:id="rId40"/>
    <p:sldId id="306" r:id="rId41"/>
    <p:sldId id="307" r:id="rId42"/>
    <p:sldId id="308" r:id="rId43"/>
    <p:sldId id="309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2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77" d="100"/>
          <a:sy n="77" d="100"/>
        </p:scale>
        <p:origin x="71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1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image" Target="../media/image291.png"/><Relationship Id="rId4" Type="http://schemas.openxmlformats.org/officeDocument/2006/relationships/image" Target="../media/image29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4.svg"/><Relationship Id="rId21" Type="http://schemas.openxmlformats.org/officeDocument/2006/relationships/image" Target="../media/image168.svg"/><Relationship Id="rId42" Type="http://schemas.openxmlformats.org/officeDocument/2006/relationships/image" Target="../media/image189.png"/><Relationship Id="rId63" Type="http://schemas.openxmlformats.org/officeDocument/2006/relationships/image" Target="../media/image210.svg"/><Relationship Id="rId84" Type="http://schemas.openxmlformats.org/officeDocument/2006/relationships/image" Target="../media/image231.png"/><Relationship Id="rId16" Type="http://schemas.openxmlformats.org/officeDocument/2006/relationships/image" Target="../media/image163.png"/><Relationship Id="rId107" Type="http://schemas.openxmlformats.org/officeDocument/2006/relationships/image" Target="../media/image254.svg"/><Relationship Id="rId11" Type="http://schemas.openxmlformats.org/officeDocument/2006/relationships/image" Target="../media/image158.svg"/><Relationship Id="rId32" Type="http://schemas.openxmlformats.org/officeDocument/2006/relationships/image" Target="../media/image179.png"/><Relationship Id="rId37" Type="http://schemas.openxmlformats.org/officeDocument/2006/relationships/image" Target="../media/image184.svg"/><Relationship Id="rId53" Type="http://schemas.openxmlformats.org/officeDocument/2006/relationships/image" Target="../media/image200.svg"/><Relationship Id="rId58" Type="http://schemas.openxmlformats.org/officeDocument/2006/relationships/image" Target="../media/image205.png"/><Relationship Id="rId74" Type="http://schemas.openxmlformats.org/officeDocument/2006/relationships/image" Target="../media/image221.png"/><Relationship Id="rId79" Type="http://schemas.openxmlformats.org/officeDocument/2006/relationships/image" Target="../media/image226.svg"/><Relationship Id="rId102" Type="http://schemas.openxmlformats.org/officeDocument/2006/relationships/image" Target="../media/image249.png"/><Relationship Id="rId123" Type="http://schemas.openxmlformats.org/officeDocument/2006/relationships/image" Target="../media/image270.svg"/><Relationship Id="rId128" Type="http://schemas.openxmlformats.org/officeDocument/2006/relationships/image" Target="../media/image275.png"/><Relationship Id="rId5" Type="http://schemas.openxmlformats.org/officeDocument/2006/relationships/image" Target="../media/image152.svg"/><Relationship Id="rId90" Type="http://schemas.openxmlformats.org/officeDocument/2006/relationships/image" Target="../media/image237.png"/><Relationship Id="rId95" Type="http://schemas.openxmlformats.org/officeDocument/2006/relationships/image" Target="../media/image242.svg"/><Relationship Id="rId22" Type="http://schemas.openxmlformats.org/officeDocument/2006/relationships/image" Target="../media/image169.png"/><Relationship Id="rId27" Type="http://schemas.openxmlformats.org/officeDocument/2006/relationships/image" Target="../media/image174.svg"/><Relationship Id="rId43" Type="http://schemas.openxmlformats.org/officeDocument/2006/relationships/image" Target="../media/image190.svg"/><Relationship Id="rId48" Type="http://schemas.openxmlformats.org/officeDocument/2006/relationships/image" Target="../media/image195.png"/><Relationship Id="rId64" Type="http://schemas.openxmlformats.org/officeDocument/2006/relationships/image" Target="../media/image211.png"/><Relationship Id="rId69" Type="http://schemas.openxmlformats.org/officeDocument/2006/relationships/image" Target="../media/image216.svg"/><Relationship Id="rId113" Type="http://schemas.openxmlformats.org/officeDocument/2006/relationships/image" Target="../media/image260.svg"/><Relationship Id="rId118" Type="http://schemas.openxmlformats.org/officeDocument/2006/relationships/image" Target="../media/image265.png"/><Relationship Id="rId134" Type="http://schemas.openxmlformats.org/officeDocument/2006/relationships/image" Target="../media/image281.png"/><Relationship Id="rId80" Type="http://schemas.openxmlformats.org/officeDocument/2006/relationships/image" Target="../media/image227.png"/><Relationship Id="rId85" Type="http://schemas.openxmlformats.org/officeDocument/2006/relationships/image" Target="../media/image232.svg"/><Relationship Id="rId12" Type="http://schemas.openxmlformats.org/officeDocument/2006/relationships/image" Target="../media/image159.png"/><Relationship Id="rId17" Type="http://schemas.openxmlformats.org/officeDocument/2006/relationships/image" Target="../media/image164.svg"/><Relationship Id="rId33" Type="http://schemas.openxmlformats.org/officeDocument/2006/relationships/image" Target="../media/image180.svg"/><Relationship Id="rId38" Type="http://schemas.openxmlformats.org/officeDocument/2006/relationships/image" Target="../media/image185.png"/><Relationship Id="rId59" Type="http://schemas.openxmlformats.org/officeDocument/2006/relationships/image" Target="../media/image206.svg"/><Relationship Id="rId103" Type="http://schemas.openxmlformats.org/officeDocument/2006/relationships/image" Target="../media/image250.svg"/><Relationship Id="rId108" Type="http://schemas.openxmlformats.org/officeDocument/2006/relationships/image" Target="../media/image255.png"/><Relationship Id="rId124" Type="http://schemas.openxmlformats.org/officeDocument/2006/relationships/image" Target="../media/image271.png"/><Relationship Id="rId129" Type="http://schemas.openxmlformats.org/officeDocument/2006/relationships/image" Target="../media/image276.svg"/><Relationship Id="rId54" Type="http://schemas.openxmlformats.org/officeDocument/2006/relationships/image" Target="../media/image201.png"/><Relationship Id="rId70" Type="http://schemas.openxmlformats.org/officeDocument/2006/relationships/image" Target="../media/image217.png"/><Relationship Id="rId75" Type="http://schemas.openxmlformats.org/officeDocument/2006/relationships/image" Target="../media/image222.svg"/><Relationship Id="rId91" Type="http://schemas.openxmlformats.org/officeDocument/2006/relationships/image" Target="../media/image238.svg"/><Relationship Id="rId96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23" Type="http://schemas.openxmlformats.org/officeDocument/2006/relationships/image" Target="../media/image170.svg"/><Relationship Id="rId28" Type="http://schemas.openxmlformats.org/officeDocument/2006/relationships/image" Target="../media/image175.png"/><Relationship Id="rId49" Type="http://schemas.openxmlformats.org/officeDocument/2006/relationships/image" Target="../media/image196.svg"/><Relationship Id="rId114" Type="http://schemas.openxmlformats.org/officeDocument/2006/relationships/image" Target="../media/image261.png"/><Relationship Id="rId119" Type="http://schemas.openxmlformats.org/officeDocument/2006/relationships/image" Target="../media/image266.svg"/><Relationship Id="rId44" Type="http://schemas.openxmlformats.org/officeDocument/2006/relationships/image" Target="../media/image191.png"/><Relationship Id="rId60" Type="http://schemas.openxmlformats.org/officeDocument/2006/relationships/image" Target="../media/image207.png"/><Relationship Id="rId65" Type="http://schemas.openxmlformats.org/officeDocument/2006/relationships/image" Target="../media/image212.svg"/><Relationship Id="rId81" Type="http://schemas.openxmlformats.org/officeDocument/2006/relationships/image" Target="../media/image228.svg"/><Relationship Id="rId86" Type="http://schemas.openxmlformats.org/officeDocument/2006/relationships/image" Target="../media/image233.png"/><Relationship Id="rId130" Type="http://schemas.openxmlformats.org/officeDocument/2006/relationships/image" Target="../media/image277.png"/><Relationship Id="rId135" Type="http://schemas.openxmlformats.org/officeDocument/2006/relationships/image" Target="../media/image282.png"/><Relationship Id="rId13" Type="http://schemas.openxmlformats.org/officeDocument/2006/relationships/image" Target="../media/image160.svg"/><Relationship Id="rId18" Type="http://schemas.openxmlformats.org/officeDocument/2006/relationships/image" Target="../media/image165.png"/><Relationship Id="rId39" Type="http://schemas.openxmlformats.org/officeDocument/2006/relationships/image" Target="../media/image186.svg"/><Relationship Id="rId109" Type="http://schemas.openxmlformats.org/officeDocument/2006/relationships/image" Target="../media/image256.svg"/><Relationship Id="rId34" Type="http://schemas.openxmlformats.org/officeDocument/2006/relationships/image" Target="../media/image181.png"/><Relationship Id="rId50" Type="http://schemas.openxmlformats.org/officeDocument/2006/relationships/image" Target="../media/image197.png"/><Relationship Id="rId55" Type="http://schemas.openxmlformats.org/officeDocument/2006/relationships/image" Target="../media/image202.svg"/><Relationship Id="rId76" Type="http://schemas.openxmlformats.org/officeDocument/2006/relationships/image" Target="../media/image223.png"/><Relationship Id="rId97" Type="http://schemas.openxmlformats.org/officeDocument/2006/relationships/image" Target="../media/image244.svg"/><Relationship Id="rId104" Type="http://schemas.openxmlformats.org/officeDocument/2006/relationships/image" Target="../media/image251.png"/><Relationship Id="rId120" Type="http://schemas.openxmlformats.org/officeDocument/2006/relationships/image" Target="../media/image267.png"/><Relationship Id="rId125" Type="http://schemas.openxmlformats.org/officeDocument/2006/relationships/image" Target="../media/image272.svg"/><Relationship Id="rId7" Type="http://schemas.openxmlformats.org/officeDocument/2006/relationships/image" Target="../media/image154.svg"/><Relationship Id="rId71" Type="http://schemas.openxmlformats.org/officeDocument/2006/relationships/image" Target="../media/image218.svg"/><Relationship Id="rId92" Type="http://schemas.openxmlformats.org/officeDocument/2006/relationships/image" Target="../media/image239.png"/><Relationship Id="rId2" Type="http://schemas.openxmlformats.org/officeDocument/2006/relationships/image" Target="../media/image149.png"/><Relationship Id="rId29" Type="http://schemas.openxmlformats.org/officeDocument/2006/relationships/image" Target="../media/image176.svg"/><Relationship Id="rId24" Type="http://schemas.openxmlformats.org/officeDocument/2006/relationships/image" Target="../media/image171.png"/><Relationship Id="rId40" Type="http://schemas.openxmlformats.org/officeDocument/2006/relationships/image" Target="../media/image187.png"/><Relationship Id="rId45" Type="http://schemas.openxmlformats.org/officeDocument/2006/relationships/image" Target="../media/image192.svg"/><Relationship Id="rId66" Type="http://schemas.openxmlformats.org/officeDocument/2006/relationships/image" Target="../media/image213.png"/><Relationship Id="rId87" Type="http://schemas.openxmlformats.org/officeDocument/2006/relationships/image" Target="../media/image234.svg"/><Relationship Id="rId110" Type="http://schemas.openxmlformats.org/officeDocument/2006/relationships/image" Target="../media/image257.png"/><Relationship Id="rId115" Type="http://schemas.openxmlformats.org/officeDocument/2006/relationships/image" Target="../media/image262.svg"/><Relationship Id="rId131" Type="http://schemas.openxmlformats.org/officeDocument/2006/relationships/image" Target="../media/image278.svg"/><Relationship Id="rId136" Type="http://schemas.openxmlformats.org/officeDocument/2006/relationships/image" Target="../media/image283.png"/><Relationship Id="rId61" Type="http://schemas.openxmlformats.org/officeDocument/2006/relationships/image" Target="../media/image208.svg"/><Relationship Id="rId82" Type="http://schemas.openxmlformats.org/officeDocument/2006/relationships/image" Target="../media/image229.png"/><Relationship Id="rId19" Type="http://schemas.openxmlformats.org/officeDocument/2006/relationships/image" Target="../media/image166.svg"/><Relationship Id="rId14" Type="http://schemas.openxmlformats.org/officeDocument/2006/relationships/image" Target="../media/image161.png"/><Relationship Id="rId30" Type="http://schemas.openxmlformats.org/officeDocument/2006/relationships/image" Target="../media/image177.png"/><Relationship Id="rId35" Type="http://schemas.openxmlformats.org/officeDocument/2006/relationships/image" Target="../media/image182.svg"/><Relationship Id="rId56" Type="http://schemas.openxmlformats.org/officeDocument/2006/relationships/image" Target="../media/image203.png"/><Relationship Id="rId77" Type="http://schemas.openxmlformats.org/officeDocument/2006/relationships/image" Target="../media/image224.svg"/><Relationship Id="rId100" Type="http://schemas.openxmlformats.org/officeDocument/2006/relationships/image" Target="../media/image247.png"/><Relationship Id="rId105" Type="http://schemas.openxmlformats.org/officeDocument/2006/relationships/image" Target="../media/image252.svg"/><Relationship Id="rId126" Type="http://schemas.openxmlformats.org/officeDocument/2006/relationships/image" Target="../media/image273.png"/><Relationship Id="rId8" Type="http://schemas.openxmlformats.org/officeDocument/2006/relationships/image" Target="../media/image155.png"/><Relationship Id="rId51" Type="http://schemas.openxmlformats.org/officeDocument/2006/relationships/image" Target="../media/image198.svg"/><Relationship Id="rId72" Type="http://schemas.openxmlformats.org/officeDocument/2006/relationships/image" Target="../media/image219.png"/><Relationship Id="rId93" Type="http://schemas.openxmlformats.org/officeDocument/2006/relationships/image" Target="../media/image240.svg"/><Relationship Id="rId98" Type="http://schemas.openxmlformats.org/officeDocument/2006/relationships/image" Target="../media/image245.png"/><Relationship Id="rId121" Type="http://schemas.openxmlformats.org/officeDocument/2006/relationships/image" Target="../media/image268.svg"/><Relationship Id="rId3" Type="http://schemas.openxmlformats.org/officeDocument/2006/relationships/image" Target="../media/image150.svg"/><Relationship Id="rId25" Type="http://schemas.openxmlformats.org/officeDocument/2006/relationships/image" Target="../media/image172.svg"/><Relationship Id="rId46" Type="http://schemas.openxmlformats.org/officeDocument/2006/relationships/image" Target="../media/image193.png"/><Relationship Id="rId67" Type="http://schemas.openxmlformats.org/officeDocument/2006/relationships/image" Target="../media/image214.svg"/><Relationship Id="rId116" Type="http://schemas.openxmlformats.org/officeDocument/2006/relationships/image" Target="../media/image263.png"/><Relationship Id="rId137" Type="http://schemas.openxmlformats.org/officeDocument/2006/relationships/image" Target="../media/image284.png"/><Relationship Id="rId20" Type="http://schemas.openxmlformats.org/officeDocument/2006/relationships/image" Target="../media/image167.png"/><Relationship Id="rId41" Type="http://schemas.openxmlformats.org/officeDocument/2006/relationships/image" Target="../media/image188.svg"/><Relationship Id="rId62" Type="http://schemas.openxmlformats.org/officeDocument/2006/relationships/image" Target="../media/image209.png"/><Relationship Id="rId83" Type="http://schemas.openxmlformats.org/officeDocument/2006/relationships/image" Target="../media/image230.svg"/><Relationship Id="rId88" Type="http://schemas.openxmlformats.org/officeDocument/2006/relationships/image" Target="../media/image235.png"/><Relationship Id="rId111" Type="http://schemas.openxmlformats.org/officeDocument/2006/relationships/image" Target="../media/image258.svg"/><Relationship Id="rId132" Type="http://schemas.openxmlformats.org/officeDocument/2006/relationships/image" Target="../media/image279.png"/><Relationship Id="rId15" Type="http://schemas.openxmlformats.org/officeDocument/2006/relationships/image" Target="../media/image162.svg"/><Relationship Id="rId36" Type="http://schemas.openxmlformats.org/officeDocument/2006/relationships/image" Target="../media/image183.png"/><Relationship Id="rId57" Type="http://schemas.openxmlformats.org/officeDocument/2006/relationships/image" Target="../media/image204.svg"/><Relationship Id="rId106" Type="http://schemas.openxmlformats.org/officeDocument/2006/relationships/image" Target="../media/image253.png"/><Relationship Id="rId127" Type="http://schemas.openxmlformats.org/officeDocument/2006/relationships/image" Target="../media/image274.svg"/><Relationship Id="rId10" Type="http://schemas.openxmlformats.org/officeDocument/2006/relationships/image" Target="../media/image157.png"/><Relationship Id="rId31" Type="http://schemas.openxmlformats.org/officeDocument/2006/relationships/image" Target="../media/image178.svg"/><Relationship Id="rId52" Type="http://schemas.openxmlformats.org/officeDocument/2006/relationships/image" Target="../media/image199.png"/><Relationship Id="rId73" Type="http://schemas.openxmlformats.org/officeDocument/2006/relationships/image" Target="../media/image220.svg"/><Relationship Id="rId78" Type="http://schemas.openxmlformats.org/officeDocument/2006/relationships/image" Target="../media/image225.png"/><Relationship Id="rId94" Type="http://schemas.openxmlformats.org/officeDocument/2006/relationships/image" Target="../media/image241.png"/><Relationship Id="rId99" Type="http://schemas.openxmlformats.org/officeDocument/2006/relationships/image" Target="../media/image246.svg"/><Relationship Id="rId101" Type="http://schemas.openxmlformats.org/officeDocument/2006/relationships/image" Target="../media/image248.svg"/><Relationship Id="rId122" Type="http://schemas.openxmlformats.org/officeDocument/2006/relationships/image" Target="../media/image269.png"/><Relationship Id="rId4" Type="http://schemas.openxmlformats.org/officeDocument/2006/relationships/image" Target="../media/image151.png"/><Relationship Id="rId9" Type="http://schemas.openxmlformats.org/officeDocument/2006/relationships/image" Target="../media/image156.svg"/><Relationship Id="rId26" Type="http://schemas.openxmlformats.org/officeDocument/2006/relationships/image" Target="../media/image173.png"/><Relationship Id="rId47" Type="http://schemas.openxmlformats.org/officeDocument/2006/relationships/image" Target="../media/image194.svg"/><Relationship Id="rId68" Type="http://schemas.openxmlformats.org/officeDocument/2006/relationships/image" Target="../media/image215.png"/><Relationship Id="rId89" Type="http://schemas.openxmlformats.org/officeDocument/2006/relationships/image" Target="../media/image236.svg"/><Relationship Id="rId112" Type="http://schemas.openxmlformats.org/officeDocument/2006/relationships/image" Target="../media/image259.png"/><Relationship Id="rId133" Type="http://schemas.openxmlformats.org/officeDocument/2006/relationships/image" Target="../media/image28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svg"/><Relationship Id="rId4" Type="http://schemas.openxmlformats.org/officeDocument/2006/relationships/image" Target="../media/image2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18" Type="http://schemas.openxmlformats.org/officeDocument/2006/relationships/image" Target="../media/image310.png"/><Relationship Id="rId3" Type="http://schemas.openxmlformats.org/officeDocument/2006/relationships/image" Target="../media/image295.png"/><Relationship Id="rId21" Type="http://schemas.openxmlformats.org/officeDocument/2006/relationships/image" Target="../media/image313.sv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08.png"/><Relationship Id="rId20" Type="http://schemas.openxmlformats.org/officeDocument/2006/relationships/image" Target="../media/image31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23" Type="http://schemas.openxmlformats.org/officeDocument/2006/relationships/image" Target="../media/image315.svg"/><Relationship Id="rId10" Type="http://schemas.openxmlformats.org/officeDocument/2006/relationships/image" Target="../media/image302.png"/><Relationship Id="rId19" Type="http://schemas.openxmlformats.org/officeDocument/2006/relationships/image" Target="../media/image311.sv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Relationship Id="rId22" Type="http://schemas.openxmlformats.org/officeDocument/2006/relationships/image" Target="../media/image3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sv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sv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0" Type="http://schemas.openxmlformats.org/officeDocument/2006/relationships/image" Target="../media/image324.svg"/><Relationship Id="rId4" Type="http://schemas.openxmlformats.org/officeDocument/2006/relationships/image" Target="../media/image318.svg"/><Relationship Id="rId9" Type="http://schemas.openxmlformats.org/officeDocument/2006/relationships/image" Target="../media/image3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svg"/><Relationship Id="rId18" Type="http://schemas.openxmlformats.org/officeDocument/2006/relationships/image" Target="../media/image343.png"/><Relationship Id="rId3" Type="http://schemas.openxmlformats.org/officeDocument/2006/relationships/image" Target="../media/image328.png"/><Relationship Id="rId21" Type="http://schemas.openxmlformats.org/officeDocument/2006/relationships/image" Target="../media/image346.svg"/><Relationship Id="rId7" Type="http://schemas.openxmlformats.org/officeDocument/2006/relationships/image" Target="../media/image332.svg"/><Relationship Id="rId12" Type="http://schemas.openxmlformats.org/officeDocument/2006/relationships/image" Target="../media/image337.png"/><Relationship Id="rId17" Type="http://schemas.openxmlformats.org/officeDocument/2006/relationships/image" Target="../media/image342.svg"/><Relationship Id="rId2" Type="http://schemas.openxmlformats.org/officeDocument/2006/relationships/image" Target="../media/image327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6.svg"/><Relationship Id="rId5" Type="http://schemas.openxmlformats.org/officeDocument/2006/relationships/image" Target="../media/image330.svg"/><Relationship Id="rId15" Type="http://schemas.openxmlformats.org/officeDocument/2006/relationships/image" Target="../media/image340.svg"/><Relationship Id="rId10" Type="http://schemas.openxmlformats.org/officeDocument/2006/relationships/image" Target="../media/image335.png"/><Relationship Id="rId19" Type="http://schemas.openxmlformats.org/officeDocument/2006/relationships/image" Target="../media/image344.svg"/><Relationship Id="rId4" Type="http://schemas.openxmlformats.org/officeDocument/2006/relationships/image" Target="../media/image329.png"/><Relationship Id="rId9" Type="http://schemas.openxmlformats.org/officeDocument/2006/relationships/image" Target="../media/image334.svg"/><Relationship Id="rId14" Type="http://schemas.openxmlformats.org/officeDocument/2006/relationships/image" Target="../media/image3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svg"/><Relationship Id="rId18" Type="http://schemas.openxmlformats.org/officeDocument/2006/relationships/image" Target="../media/image361.png"/><Relationship Id="rId3" Type="http://schemas.openxmlformats.org/officeDocument/2006/relationships/image" Target="../media/image328.png"/><Relationship Id="rId21" Type="http://schemas.openxmlformats.org/officeDocument/2006/relationships/image" Target="../media/image364.svg"/><Relationship Id="rId7" Type="http://schemas.openxmlformats.org/officeDocument/2006/relationships/image" Target="../media/image350.svg"/><Relationship Id="rId12" Type="http://schemas.openxmlformats.org/officeDocument/2006/relationships/image" Target="../media/image355.png"/><Relationship Id="rId17" Type="http://schemas.openxmlformats.org/officeDocument/2006/relationships/image" Target="../media/image360.svg"/><Relationship Id="rId2" Type="http://schemas.openxmlformats.org/officeDocument/2006/relationships/image" Target="../media/image327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11" Type="http://schemas.openxmlformats.org/officeDocument/2006/relationships/image" Target="../media/image354.svg"/><Relationship Id="rId5" Type="http://schemas.openxmlformats.org/officeDocument/2006/relationships/image" Target="../media/image348.svg"/><Relationship Id="rId15" Type="http://schemas.openxmlformats.org/officeDocument/2006/relationships/image" Target="../media/image358.svg"/><Relationship Id="rId10" Type="http://schemas.openxmlformats.org/officeDocument/2006/relationships/image" Target="../media/image353.png"/><Relationship Id="rId19" Type="http://schemas.openxmlformats.org/officeDocument/2006/relationships/image" Target="../media/image362.svg"/><Relationship Id="rId4" Type="http://schemas.openxmlformats.org/officeDocument/2006/relationships/image" Target="../media/image347.png"/><Relationship Id="rId9" Type="http://schemas.openxmlformats.org/officeDocument/2006/relationships/image" Target="../media/image352.svg"/><Relationship Id="rId14" Type="http://schemas.openxmlformats.org/officeDocument/2006/relationships/image" Target="../media/image3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svg"/><Relationship Id="rId3" Type="http://schemas.openxmlformats.org/officeDocument/2006/relationships/image" Target="../media/image366.svg"/><Relationship Id="rId7" Type="http://schemas.openxmlformats.org/officeDocument/2006/relationships/image" Target="../media/image370.svg"/><Relationship Id="rId12" Type="http://schemas.openxmlformats.org/officeDocument/2006/relationships/image" Target="../media/image375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11" Type="http://schemas.openxmlformats.org/officeDocument/2006/relationships/image" Target="../media/image374.svg"/><Relationship Id="rId5" Type="http://schemas.openxmlformats.org/officeDocument/2006/relationships/image" Target="../media/image368.svg"/><Relationship Id="rId15" Type="http://schemas.openxmlformats.org/officeDocument/2006/relationships/image" Target="../media/image378.svg"/><Relationship Id="rId10" Type="http://schemas.openxmlformats.org/officeDocument/2006/relationships/image" Target="../media/image373.png"/><Relationship Id="rId4" Type="http://schemas.openxmlformats.org/officeDocument/2006/relationships/image" Target="../media/image367.png"/><Relationship Id="rId9" Type="http://schemas.openxmlformats.org/officeDocument/2006/relationships/image" Target="../media/image372.svg"/><Relationship Id="rId14" Type="http://schemas.openxmlformats.org/officeDocument/2006/relationships/image" Target="../media/image37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svg"/><Relationship Id="rId18" Type="http://schemas.openxmlformats.org/officeDocument/2006/relationships/image" Target="../media/image395.png"/><Relationship Id="rId26" Type="http://schemas.openxmlformats.org/officeDocument/2006/relationships/image" Target="../media/image403.png"/><Relationship Id="rId39" Type="http://schemas.openxmlformats.org/officeDocument/2006/relationships/image" Target="../media/image416.png"/><Relationship Id="rId21" Type="http://schemas.openxmlformats.org/officeDocument/2006/relationships/image" Target="../media/image398.svg"/><Relationship Id="rId34" Type="http://schemas.openxmlformats.org/officeDocument/2006/relationships/image" Target="../media/image411.png"/><Relationship Id="rId42" Type="http://schemas.openxmlformats.org/officeDocument/2006/relationships/image" Target="../media/image419.png"/><Relationship Id="rId47" Type="http://schemas.openxmlformats.org/officeDocument/2006/relationships/image" Target="../media/image424.png"/><Relationship Id="rId50" Type="http://schemas.openxmlformats.org/officeDocument/2006/relationships/image" Target="../media/image427.svg"/><Relationship Id="rId55" Type="http://schemas.openxmlformats.org/officeDocument/2006/relationships/image" Target="../media/image432.emf"/><Relationship Id="rId7" Type="http://schemas.openxmlformats.org/officeDocument/2006/relationships/image" Target="../media/image384.svg"/><Relationship Id="rId2" Type="http://schemas.openxmlformats.org/officeDocument/2006/relationships/image" Target="../media/image379.png"/><Relationship Id="rId16" Type="http://schemas.openxmlformats.org/officeDocument/2006/relationships/image" Target="../media/image393.png"/><Relationship Id="rId29" Type="http://schemas.openxmlformats.org/officeDocument/2006/relationships/image" Target="../media/image406.svg"/><Relationship Id="rId11" Type="http://schemas.openxmlformats.org/officeDocument/2006/relationships/image" Target="../media/image388.svg"/><Relationship Id="rId24" Type="http://schemas.openxmlformats.org/officeDocument/2006/relationships/image" Target="../media/image401.png"/><Relationship Id="rId32" Type="http://schemas.openxmlformats.org/officeDocument/2006/relationships/image" Target="../media/image409.png"/><Relationship Id="rId37" Type="http://schemas.openxmlformats.org/officeDocument/2006/relationships/image" Target="../media/image414.png"/><Relationship Id="rId40" Type="http://schemas.openxmlformats.org/officeDocument/2006/relationships/image" Target="../media/image417.png"/><Relationship Id="rId45" Type="http://schemas.openxmlformats.org/officeDocument/2006/relationships/image" Target="../media/image422.png"/><Relationship Id="rId53" Type="http://schemas.openxmlformats.org/officeDocument/2006/relationships/image" Target="../media/image430.jpeg"/><Relationship Id="rId5" Type="http://schemas.openxmlformats.org/officeDocument/2006/relationships/image" Target="../media/image382.svg"/><Relationship Id="rId10" Type="http://schemas.openxmlformats.org/officeDocument/2006/relationships/image" Target="../media/image387.png"/><Relationship Id="rId19" Type="http://schemas.openxmlformats.org/officeDocument/2006/relationships/image" Target="../media/image396.png"/><Relationship Id="rId31" Type="http://schemas.openxmlformats.org/officeDocument/2006/relationships/image" Target="../media/image408.svg"/><Relationship Id="rId44" Type="http://schemas.openxmlformats.org/officeDocument/2006/relationships/image" Target="../media/image421.svg"/><Relationship Id="rId52" Type="http://schemas.openxmlformats.org/officeDocument/2006/relationships/image" Target="../media/image429.svg"/><Relationship Id="rId4" Type="http://schemas.openxmlformats.org/officeDocument/2006/relationships/image" Target="../media/image381.png"/><Relationship Id="rId9" Type="http://schemas.openxmlformats.org/officeDocument/2006/relationships/image" Target="../media/image386.svg"/><Relationship Id="rId14" Type="http://schemas.openxmlformats.org/officeDocument/2006/relationships/image" Target="../media/image391.png"/><Relationship Id="rId22" Type="http://schemas.openxmlformats.org/officeDocument/2006/relationships/image" Target="../media/image399.png"/><Relationship Id="rId27" Type="http://schemas.openxmlformats.org/officeDocument/2006/relationships/image" Target="../media/image404.svg"/><Relationship Id="rId30" Type="http://schemas.openxmlformats.org/officeDocument/2006/relationships/image" Target="../media/image407.png"/><Relationship Id="rId35" Type="http://schemas.openxmlformats.org/officeDocument/2006/relationships/image" Target="../media/image412.png"/><Relationship Id="rId43" Type="http://schemas.openxmlformats.org/officeDocument/2006/relationships/image" Target="../media/image420.png"/><Relationship Id="rId48" Type="http://schemas.openxmlformats.org/officeDocument/2006/relationships/image" Target="../media/image425.svg"/><Relationship Id="rId8" Type="http://schemas.openxmlformats.org/officeDocument/2006/relationships/image" Target="../media/image385.png"/><Relationship Id="rId51" Type="http://schemas.openxmlformats.org/officeDocument/2006/relationships/image" Target="../media/image428.png"/><Relationship Id="rId3" Type="http://schemas.openxmlformats.org/officeDocument/2006/relationships/image" Target="../media/image380.svg"/><Relationship Id="rId12" Type="http://schemas.openxmlformats.org/officeDocument/2006/relationships/image" Target="../media/image389.png"/><Relationship Id="rId17" Type="http://schemas.openxmlformats.org/officeDocument/2006/relationships/image" Target="../media/image394.png"/><Relationship Id="rId25" Type="http://schemas.openxmlformats.org/officeDocument/2006/relationships/image" Target="../media/image402.svg"/><Relationship Id="rId33" Type="http://schemas.openxmlformats.org/officeDocument/2006/relationships/image" Target="../media/image410.png"/><Relationship Id="rId38" Type="http://schemas.openxmlformats.org/officeDocument/2006/relationships/image" Target="../media/image415.png"/><Relationship Id="rId46" Type="http://schemas.openxmlformats.org/officeDocument/2006/relationships/image" Target="../media/image423.svg"/><Relationship Id="rId20" Type="http://schemas.openxmlformats.org/officeDocument/2006/relationships/image" Target="../media/image397.png"/><Relationship Id="rId41" Type="http://schemas.openxmlformats.org/officeDocument/2006/relationships/image" Target="../media/image418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15" Type="http://schemas.openxmlformats.org/officeDocument/2006/relationships/image" Target="../media/image392.png"/><Relationship Id="rId23" Type="http://schemas.openxmlformats.org/officeDocument/2006/relationships/image" Target="../media/image400.svg"/><Relationship Id="rId28" Type="http://schemas.openxmlformats.org/officeDocument/2006/relationships/image" Target="../media/image405.png"/><Relationship Id="rId36" Type="http://schemas.openxmlformats.org/officeDocument/2006/relationships/image" Target="../media/image413.png"/><Relationship Id="rId49" Type="http://schemas.openxmlformats.org/officeDocument/2006/relationships/image" Target="../media/image4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svg"/><Relationship Id="rId12" Type="http://schemas.openxmlformats.org/officeDocument/2006/relationships/comments" Target="../comments/comment1.xml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11" Type="http://schemas.openxmlformats.org/officeDocument/2006/relationships/image" Target="../media/image442.svg"/><Relationship Id="rId5" Type="http://schemas.openxmlformats.org/officeDocument/2006/relationships/image" Target="../media/image436.sv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448.svg"/><Relationship Id="rId12" Type="http://schemas.openxmlformats.org/officeDocument/2006/relationships/comments" Target="../comments/comment2.xml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11" Type="http://schemas.openxmlformats.org/officeDocument/2006/relationships/image" Target="../media/image452.svg"/><Relationship Id="rId5" Type="http://schemas.openxmlformats.org/officeDocument/2006/relationships/image" Target="../media/image446.svg"/><Relationship Id="rId10" Type="http://schemas.openxmlformats.org/officeDocument/2006/relationships/image" Target="../media/image451.png"/><Relationship Id="rId4" Type="http://schemas.openxmlformats.org/officeDocument/2006/relationships/image" Target="../media/image445.png"/><Relationship Id="rId9" Type="http://schemas.openxmlformats.org/officeDocument/2006/relationships/image" Target="../media/image45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svg"/><Relationship Id="rId18" Type="http://schemas.openxmlformats.org/officeDocument/2006/relationships/image" Target="../media/image469.png"/><Relationship Id="rId3" Type="http://schemas.openxmlformats.org/officeDocument/2006/relationships/image" Target="../media/image454.svg"/><Relationship Id="rId21" Type="http://schemas.openxmlformats.org/officeDocument/2006/relationships/image" Target="../media/image472.svg"/><Relationship Id="rId7" Type="http://schemas.openxmlformats.org/officeDocument/2006/relationships/image" Target="../media/image458.sv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image" Target="../media/image453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11" Type="http://schemas.openxmlformats.org/officeDocument/2006/relationships/image" Target="../media/image462.svg"/><Relationship Id="rId5" Type="http://schemas.openxmlformats.org/officeDocument/2006/relationships/image" Target="../media/image456.svg"/><Relationship Id="rId15" Type="http://schemas.openxmlformats.org/officeDocument/2006/relationships/image" Target="../media/image466.svg"/><Relationship Id="rId23" Type="http://schemas.openxmlformats.org/officeDocument/2006/relationships/image" Target="../media/image474.svg"/><Relationship Id="rId10" Type="http://schemas.openxmlformats.org/officeDocument/2006/relationships/image" Target="../media/image461.png"/><Relationship Id="rId19" Type="http://schemas.openxmlformats.org/officeDocument/2006/relationships/image" Target="../media/image470.svg"/><Relationship Id="rId4" Type="http://schemas.openxmlformats.org/officeDocument/2006/relationships/image" Target="../media/image455.png"/><Relationship Id="rId9" Type="http://schemas.openxmlformats.org/officeDocument/2006/relationships/image" Target="../media/image460.sv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sv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sv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sv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sv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sv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sv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5.png"/><Relationship Id="rId7" Type="http://schemas.openxmlformats.org/officeDocument/2006/relationships/image" Target="../media/image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522.svg"/><Relationship Id="rId3" Type="http://schemas.openxmlformats.org/officeDocument/2006/relationships/image" Target="../media/image512.svg"/><Relationship Id="rId7" Type="http://schemas.openxmlformats.org/officeDocument/2006/relationships/image" Target="../media/image516.svg"/><Relationship Id="rId12" Type="http://schemas.openxmlformats.org/officeDocument/2006/relationships/image" Target="../media/image52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5.png"/><Relationship Id="rId11" Type="http://schemas.openxmlformats.org/officeDocument/2006/relationships/image" Target="../media/image520.svg"/><Relationship Id="rId5" Type="http://schemas.openxmlformats.org/officeDocument/2006/relationships/image" Target="../media/image514.svg"/><Relationship Id="rId15" Type="http://schemas.openxmlformats.org/officeDocument/2006/relationships/image" Target="../media/image524.png"/><Relationship Id="rId10" Type="http://schemas.openxmlformats.org/officeDocument/2006/relationships/image" Target="../media/image519.png"/><Relationship Id="rId4" Type="http://schemas.openxmlformats.org/officeDocument/2006/relationships/image" Target="../media/image513.png"/><Relationship Id="rId9" Type="http://schemas.openxmlformats.org/officeDocument/2006/relationships/image" Target="../media/image518.svg"/><Relationship Id="rId14" Type="http://schemas.openxmlformats.org/officeDocument/2006/relationships/image" Target="../media/image5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sv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svg"/><Relationship Id="rId12" Type="http://schemas.openxmlformats.org/officeDocument/2006/relationships/image" Target="../media/image75.sv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528.png"/><Relationship Id="rId7" Type="http://schemas.openxmlformats.org/officeDocument/2006/relationships/image" Target="../media/image532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10" Type="http://schemas.openxmlformats.org/officeDocument/2006/relationships/image" Target="../media/image535.png"/><Relationship Id="rId4" Type="http://schemas.openxmlformats.org/officeDocument/2006/relationships/image" Target="../media/image529.svg"/><Relationship Id="rId9" Type="http://schemas.openxmlformats.org/officeDocument/2006/relationships/image" Target="../media/image53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5.png"/><Relationship Id="rId7" Type="http://schemas.openxmlformats.org/officeDocument/2006/relationships/image" Target="../media/image92.svg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0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1.png"/><Relationship Id="rId11" Type="http://schemas.openxmlformats.org/officeDocument/2006/relationships/image" Target="../media/image29.png"/><Relationship Id="rId5" Type="http://schemas.openxmlformats.org/officeDocument/2006/relationships/image" Target="../media/image90.svg"/><Relationship Id="rId15" Type="http://schemas.openxmlformats.org/officeDocument/2006/relationships/image" Target="../media/image99.pn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5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emf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emf"/><Relationship Id="rId9" Type="http://schemas.openxmlformats.org/officeDocument/2006/relationships/image" Target="../media/image1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png"/><Relationship Id="rId7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306185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30618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306185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306185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30618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306185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3061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306185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371060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828800" y="2371060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743200" y="2371060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371060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371060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371060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371060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371060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220585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220585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285460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285460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285460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285460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285460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285460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285460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285460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220585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220585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199320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199320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199320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199320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199320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220585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241310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241310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241310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241310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241310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241310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241310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241310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155710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155710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155710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155710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155710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155710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155710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155710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2112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13498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070110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632250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639871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377419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243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47728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75352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506506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5763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32933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091375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070110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39430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357930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303817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491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6182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9164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6521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6100" y="3613112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7227" y="3850319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5786" y="3613112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444" y="3429000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2151529" y="276471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39908" y="4522681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839091"/>
            <a:ext cx="1118009" cy="168359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350CE4-DC88-A841-8C99-8036AA6BFC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977404" y="2881443"/>
            <a:ext cx="1089885" cy="16412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F0CF216-CCBF-6F42-A7C0-2E50E8791D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3159734" y="2865245"/>
            <a:ext cx="1089884" cy="16412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EC6D1B-F99E-924E-9953-A834325420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02298" y="2852563"/>
            <a:ext cx="1100117" cy="16566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1D9B57-7DB4-F647-A7C7-A0FD2D21C4A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584627" y="2884160"/>
            <a:ext cx="1100117" cy="16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992246C-D2AC-BC41-8244-E0D2DB108675}"/>
              </a:ext>
            </a:extLst>
          </p:cNvPr>
          <p:cNvSpPr/>
          <p:nvPr/>
        </p:nvSpPr>
        <p:spPr>
          <a:xfrm>
            <a:off x="1714500" y="2024378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882963-D89F-D14B-B081-8AC8E08D74CA}"/>
              </a:ext>
            </a:extLst>
          </p:cNvPr>
          <p:cNvSpPr/>
          <p:nvPr/>
        </p:nvSpPr>
        <p:spPr>
          <a:xfrm>
            <a:off x="8118115" y="2010719"/>
            <a:ext cx="1177015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8" y="2286000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319" y="2286000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205" y="2417935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726" y="2286000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146" y="228600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278" y="2274274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0799" y="2286000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1509" y="2284525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45230" y="2274274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7934" y="2286000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2882395" y="2215661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1683147" y="2502982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1831338" y="3251684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2617172" y="3620960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2413750" y="3984375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2362190" y="4453298"/>
            <a:ext cx="14459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4746281" y="2655382"/>
            <a:ext cx="100975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4728382" y="3251684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7691" y="1992187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5068036" y="3625352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4728381" y="3984375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5124975" y="4278187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SDF-Loss</a:t>
            </a:r>
          </a:p>
        </p:txBody>
      </p:sp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21781</TotalTime>
  <Words>444</Words>
  <Application>Microsoft Macintosh PowerPoint</Application>
  <PresentationFormat>Widescreen</PresentationFormat>
  <Paragraphs>178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90</cp:revision>
  <dcterms:created xsi:type="dcterms:W3CDTF">2021-10-18T14:27:32Z</dcterms:created>
  <dcterms:modified xsi:type="dcterms:W3CDTF">2021-11-16T07:11:56Z</dcterms:modified>
</cp:coreProperties>
</file>